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6" autoAdjust="0"/>
    <p:restoredTop sz="97015" autoAdjust="0"/>
  </p:normalViewPr>
  <p:slideViewPr>
    <p:cSldViewPr snapToObjects="1">
      <p:cViewPr>
        <p:scale>
          <a:sx n="100" d="100"/>
          <a:sy n="100" d="100"/>
        </p:scale>
        <p:origin x="58" y="-68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13/09/2022</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13/09/2022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rakesh377/Capstone-Project"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rakesh377/Capstone-Project"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rakesh377/Capstone-Project"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rakesh377/Capstone-Projec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akesh377/Capstone-Project"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5.png"/><Relationship Id="rId2" Type="http://schemas.openxmlformats.org/officeDocument/2006/relationships/image" Target="../media/image61.png"/><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9.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3.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hyperlink" Target="https://github.com/rakesh377/Capstone-Project" TargetMode="External"/><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rakesh377/Capstone-Project" TargetMode="Externa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Rakesh Behera</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5" name="Picture 4">
            <a:extLst>
              <a:ext uri="{FF2B5EF4-FFF2-40B4-BE49-F238E27FC236}">
                <a16:creationId xmlns:a16="http://schemas.microsoft.com/office/drawing/2014/main" id="{135803B4-8551-3968-F447-8EB5D17B3644}"/>
              </a:ext>
            </a:extLst>
          </p:cNvPr>
          <p:cNvPicPr>
            <a:picLocks noChangeAspect="1"/>
          </p:cNvPicPr>
          <p:nvPr/>
        </p:nvPicPr>
        <p:blipFill>
          <a:blip r:embed="rId2"/>
          <a:stretch>
            <a:fillRect/>
          </a:stretch>
        </p:blipFill>
        <p:spPr>
          <a:xfrm>
            <a:off x="479376" y="2154804"/>
            <a:ext cx="6790008" cy="3033023"/>
          </a:xfrm>
          <a:prstGeom prst="rect">
            <a:avLst/>
          </a:prstGeom>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6" name="Picture 5">
            <a:extLst>
              <a:ext uri="{FF2B5EF4-FFF2-40B4-BE49-F238E27FC236}">
                <a16:creationId xmlns:a16="http://schemas.microsoft.com/office/drawing/2014/main" id="{06BB2CDF-88E8-1C80-29AA-69BA25EAD8D7}"/>
              </a:ext>
            </a:extLst>
          </p:cNvPr>
          <p:cNvPicPr>
            <a:picLocks noChangeAspect="1"/>
          </p:cNvPicPr>
          <p:nvPr/>
        </p:nvPicPr>
        <p:blipFill>
          <a:blip r:embed="rId2"/>
          <a:stretch>
            <a:fillRect/>
          </a:stretch>
        </p:blipFill>
        <p:spPr>
          <a:xfrm>
            <a:off x="410181" y="2132856"/>
            <a:ext cx="6751905" cy="3177815"/>
          </a:xfrm>
          <a:prstGeom prst="rect">
            <a:avLst/>
          </a:prstGeom>
        </p:spPr>
      </p:pic>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97DDC131-20E9-A4B4-C46D-DADBA5C37AEF}"/>
              </a:ext>
            </a:extLst>
          </p:cNvPr>
          <p:cNvPicPr>
            <a:picLocks noChangeAspect="1"/>
          </p:cNvPicPr>
          <p:nvPr/>
        </p:nvPicPr>
        <p:blipFill>
          <a:blip r:embed="rId2"/>
          <a:stretch>
            <a:fillRect/>
          </a:stretch>
        </p:blipFill>
        <p:spPr>
          <a:xfrm>
            <a:off x="409640" y="2348880"/>
            <a:ext cx="7426871" cy="2520280"/>
          </a:xfrm>
          <a:prstGeom prst="rect">
            <a:avLst/>
          </a:prstGeom>
        </p:spPr>
      </p:pic>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5" name="Picture 4">
            <a:extLst>
              <a:ext uri="{FF2B5EF4-FFF2-40B4-BE49-F238E27FC236}">
                <a16:creationId xmlns:a16="http://schemas.microsoft.com/office/drawing/2014/main" id="{90181450-D660-7397-1C81-53B187D25B35}"/>
              </a:ext>
            </a:extLst>
          </p:cNvPr>
          <p:cNvPicPr>
            <a:picLocks noChangeAspect="1"/>
          </p:cNvPicPr>
          <p:nvPr/>
        </p:nvPicPr>
        <p:blipFill>
          <a:blip r:embed="rId2"/>
          <a:stretch>
            <a:fillRect/>
          </a:stretch>
        </p:blipFill>
        <p:spPr>
          <a:xfrm>
            <a:off x="404813" y="2060848"/>
            <a:ext cx="6645216" cy="2972058"/>
          </a:xfrm>
          <a:prstGeom prst="rect">
            <a:avLst/>
          </a:prstGeom>
        </p:spPr>
      </p:pic>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5" name="Picture 4">
            <a:extLst>
              <a:ext uri="{FF2B5EF4-FFF2-40B4-BE49-F238E27FC236}">
                <a16:creationId xmlns:a16="http://schemas.microsoft.com/office/drawing/2014/main" id="{CFF37293-A662-E091-33B4-24346F21320F}"/>
              </a:ext>
            </a:extLst>
          </p:cNvPr>
          <p:cNvPicPr>
            <a:picLocks noChangeAspect="1"/>
          </p:cNvPicPr>
          <p:nvPr/>
        </p:nvPicPr>
        <p:blipFill>
          <a:blip r:embed="rId2"/>
          <a:stretch>
            <a:fillRect/>
          </a:stretch>
        </p:blipFill>
        <p:spPr>
          <a:xfrm>
            <a:off x="404813" y="1844824"/>
            <a:ext cx="6866215" cy="3330229"/>
          </a:xfrm>
          <a:prstGeom prst="rect">
            <a:avLst/>
          </a:prstGeom>
        </p:spPr>
      </p:pic>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6" name="Picture 5">
            <a:extLst>
              <a:ext uri="{FF2B5EF4-FFF2-40B4-BE49-F238E27FC236}">
                <a16:creationId xmlns:a16="http://schemas.microsoft.com/office/drawing/2014/main" id="{A119D7DE-2EBE-71AA-BC6F-5308FBF1AA66}"/>
              </a:ext>
            </a:extLst>
          </p:cNvPr>
          <p:cNvPicPr>
            <a:picLocks noChangeAspect="1"/>
          </p:cNvPicPr>
          <p:nvPr/>
        </p:nvPicPr>
        <p:blipFill>
          <a:blip r:embed="rId2"/>
          <a:stretch>
            <a:fillRect/>
          </a:stretch>
        </p:blipFill>
        <p:spPr>
          <a:xfrm>
            <a:off x="404813" y="2204864"/>
            <a:ext cx="10783234" cy="2946017"/>
          </a:xfrm>
          <a:prstGeom prst="rect">
            <a:avLst/>
          </a:prstGeom>
        </p:spPr>
      </p:pic>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9321050" y="503517"/>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6218874" y="3919024"/>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6101152" y="3746242"/>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9220991" y="38793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6" name="Picture 5">
            <a:extLst>
              <a:ext uri="{FF2B5EF4-FFF2-40B4-BE49-F238E27FC236}">
                <a16:creationId xmlns:a16="http://schemas.microsoft.com/office/drawing/2014/main" id="{DF1768B5-FDD5-5459-8243-D6F09FDF5B9F}"/>
              </a:ext>
            </a:extLst>
          </p:cNvPr>
          <p:cNvPicPr>
            <a:picLocks noChangeAspect="1"/>
          </p:cNvPicPr>
          <p:nvPr/>
        </p:nvPicPr>
        <p:blipFill>
          <a:blip r:embed="rId2"/>
          <a:stretch>
            <a:fillRect/>
          </a:stretch>
        </p:blipFill>
        <p:spPr>
          <a:xfrm>
            <a:off x="407145" y="1988840"/>
            <a:ext cx="10577477" cy="2987299"/>
          </a:xfrm>
          <a:prstGeom prst="rect">
            <a:avLst/>
          </a:prstGeom>
        </p:spPr>
      </p:pic>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6" name="Picture 5">
            <a:extLst>
              <a:ext uri="{FF2B5EF4-FFF2-40B4-BE49-F238E27FC236}">
                <a16:creationId xmlns:a16="http://schemas.microsoft.com/office/drawing/2014/main" id="{7EE0525A-F924-F710-DFA5-7915420469BC}"/>
              </a:ext>
            </a:extLst>
          </p:cNvPr>
          <p:cNvPicPr>
            <a:picLocks noChangeAspect="1"/>
          </p:cNvPicPr>
          <p:nvPr/>
        </p:nvPicPr>
        <p:blipFill>
          <a:blip r:embed="rId2"/>
          <a:stretch>
            <a:fillRect/>
          </a:stretch>
        </p:blipFill>
        <p:spPr>
          <a:xfrm>
            <a:off x="404813" y="1772817"/>
            <a:ext cx="6822208" cy="3456384"/>
          </a:xfrm>
          <a:prstGeom prst="rect">
            <a:avLst/>
          </a:prstGeom>
        </p:spPr>
      </p:pic>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6" name="Picture 5">
            <a:extLst>
              <a:ext uri="{FF2B5EF4-FFF2-40B4-BE49-F238E27FC236}">
                <a16:creationId xmlns:a16="http://schemas.microsoft.com/office/drawing/2014/main" id="{1B07C3FE-2615-2148-452F-8305D1D9CC55}"/>
              </a:ext>
            </a:extLst>
          </p:cNvPr>
          <p:cNvPicPr>
            <a:picLocks noChangeAspect="1"/>
          </p:cNvPicPr>
          <p:nvPr/>
        </p:nvPicPr>
        <p:blipFill>
          <a:blip r:embed="rId3"/>
          <a:stretch>
            <a:fillRect/>
          </a:stretch>
        </p:blipFill>
        <p:spPr>
          <a:xfrm>
            <a:off x="404813" y="2166944"/>
            <a:ext cx="9929720" cy="3350288"/>
          </a:xfrm>
          <a:prstGeom prst="rect">
            <a:avLst/>
          </a:prstGeom>
        </p:spPr>
      </p:pic>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6" name="Picture 5">
            <a:extLst>
              <a:ext uri="{FF2B5EF4-FFF2-40B4-BE49-F238E27FC236}">
                <a16:creationId xmlns:a16="http://schemas.microsoft.com/office/drawing/2014/main" id="{8D148210-EA2A-1B04-BE84-CFC02DEE2BA6}"/>
              </a:ext>
            </a:extLst>
          </p:cNvPr>
          <p:cNvPicPr>
            <a:picLocks noChangeAspect="1"/>
          </p:cNvPicPr>
          <p:nvPr/>
        </p:nvPicPr>
        <p:blipFill>
          <a:blip r:embed="rId2"/>
          <a:stretch>
            <a:fillRect/>
          </a:stretch>
        </p:blipFill>
        <p:spPr>
          <a:xfrm>
            <a:off x="400641" y="2204864"/>
            <a:ext cx="6629061" cy="2915219"/>
          </a:xfrm>
          <a:prstGeom prst="rect">
            <a:avLst/>
          </a:prstGeom>
        </p:spPr>
      </p:pic>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88.88%</a:t>
            </a:r>
          </a:p>
          <a:p>
            <a:pPr marL="520700" lvl="1" indent="-342900">
              <a:buFont typeface="Arial" panose="020B0604020202020204" pitchFamily="34" charset="0"/>
              <a:buChar char="•"/>
            </a:pPr>
            <a:r>
              <a:rPr lang="en-GB" dirty="0"/>
              <a:t>The Best Score is 88.75%</a:t>
            </a:r>
          </a:p>
        </p:txBody>
      </p:sp>
      <p:pic>
        <p:nvPicPr>
          <p:cNvPr id="5" name="Picture 4">
            <a:extLst>
              <a:ext uri="{FF2B5EF4-FFF2-40B4-BE49-F238E27FC236}">
                <a16:creationId xmlns:a16="http://schemas.microsoft.com/office/drawing/2014/main" id="{98E9BF9F-9BE0-C6E1-81A0-055E943CDFF3}"/>
              </a:ext>
            </a:extLst>
          </p:cNvPr>
          <p:cNvPicPr>
            <a:picLocks noChangeAspect="1"/>
          </p:cNvPicPr>
          <p:nvPr/>
        </p:nvPicPr>
        <p:blipFill>
          <a:blip r:embed="rId2"/>
          <a:stretch>
            <a:fillRect/>
          </a:stretch>
        </p:blipFill>
        <p:spPr>
          <a:xfrm>
            <a:off x="652681" y="4018652"/>
            <a:ext cx="4138019" cy="1356478"/>
          </a:xfrm>
          <a:prstGeom prst="rect">
            <a:avLst/>
          </a:prstGeom>
        </p:spPr>
      </p:pic>
      <p:pic>
        <p:nvPicPr>
          <p:cNvPr id="9" name="Picture 8">
            <a:extLst>
              <a:ext uri="{FF2B5EF4-FFF2-40B4-BE49-F238E27FC236}">
                <a16:creationId xmlns:a16="http://schemas.microsoft.com/office/drawing/2014/main" id="{D5275F61-2AA8-DFA4-B098-832C0BA0A058}"/>
              </a:ext>
            </a:extLst>
          </p:cNvPr>
          <p:cNvPicPr>
            <a:picLocks noChangeAspect="1"/>
          </p:cNvPicPr>
          <p:nvPr/>
        </p:nvPicPr>
        <p:blipFill>
          <a:blip r:embed="rId3"/>
          <a:stretch>
            <a:fillRect/>
          </a:stretch>
        </p:blipFill>
        <p:spPr>
          <a:xfrm>
            <a:off x="5878699" y="3741767"/>
            <a:ext cx="6147083" cy="2616143"/>
          </a:xfrm>
          <a:prstGeom prst="rect">
            <a:avLst/>
          </a:prstGeom>
        </p:spPr>
      </p:pic>
      <p:pic>
        <p:nvPicPr>
          <p:cNvPr id="12" name="Picture 11">
            <a:extLst>
              <a:ext uri="{FF2B5EF4-FFF2-40B4-BE49-F238E27FC236}">
                <a16:creationId xmlns:a16="http://schemas.microsoft.com/office/drawing/2014/main" id="{BF22D022-A6D7-298A-BF98-EC6036DFCD62}"/>
              </a:ext>
            </a:extLst>
          </p:cNvPr>
          <p:cNvPicPr>
            <a:picLocks noChangeAspect="1"/>
          </p:cNvPicPr>
          <p:nvPr/>
        </p:nvPicPr>
        <p:blipFill>
          <a:blip r:embed="rId4"/>
          <a:stretch>
            <a:fillRect/>
          </a:stretch>
        </p:blipFill>
        <p:spPr>
          <a:xfrm>
            <a:off x="5878699" y="332656"/>
            <a:ext cx="6147083" cy="3239851"/>
          </a:xfrm>
          <a:prstGeom prst="rect">
            <a:avLst/>
          </a:prstGeom>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88.88%. </a:t>
            </a:r>
          </a:p>
          <a:p>
            <a:pPr marL="342900" indent="-342900">
              <a:buFont typeface="Arial" panose="020B0604020202020204" pitchFamily="34" charset="0"/>
              <a:buChar char="•"/>
            </a:pPr>
            <a:r>
              <a:rPr lang="en-GB" dirty="0"/>
              <a:t>This is explained by the confusion matrix, which shows only 3 out of 18 total results classified incorrectly (a false positive, shown in the top-right corner).</a:t>
            </a:r>
          </a:p>
          <a:p>
            <a:pPr marL="342900" indent="-342900">
              <a:buFont typeface="Arial" panose="020B0604020202020204" pitchFamily="34" charset="0"/>
              <a:buChar char="•"/>
            </a:pPr>
            <a:r>
              <a:rPr lang="en-GB" dirty="0"/>
              <a:t>The other 15 results are correctly classified (3 did not land, 12 did land).</a:t>
            </a:r>
          </a:p>
        </p:txBody>
      </p:sp>
      <p:pic>
        <p:nvPicPr>
          <p:cNvPr id="5" name="Picture 4">
            <a:extLst>
              <a:ext uri="{FF2B5EF4-FFF2-40B4-BE49-F238E27FC236}">
                <a16:creationId xmlns:a16="http://schemas.microsoft.com/office/drawing/2014/main" id="{BC0C7D57-19A3-3F27-D581-67EEEC391564}"/>
              </a:ext>
            </a:extLst>
          </p:cNvPr>
          <p:cNvPicPr>
            <a:picLocks noChangeAspect="1"/>
          </p:cNvPicPr>
          <p:nvPr/>
        </p:nvPicPr>
        <p:blipFill>
          <a:blip r:embed="rId2"/>
          <a:stretch>
            <a:fillRect/>
          </a:stretch>
        </p:blipFill>
        <p:spPr>
          <a:xfrm>
            <a:off x="404813" y="1358280"/>
            <a:ext cx="5786326" cy="4141440"/>
          </a:xfrm>
          <a:prstGeom prst="rect">
            <a:avLst/>
          </a:prstGeom>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88.88%.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t>Performing web scrapping to get useful data for the project</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sp>
        <p:nvSpPr>
          <p:cNvPr id="98" name="Oval 97">
            <a:extLst>
              <a:ext uri="{FF2B5EF4-FFF2-40B4-BE49-F238E27FC236}">
                <a16:creationId xmlns:a16="http://schemas.microsoft.com/office/drawing/2014/main" id="{E7156280-6B7B-4263-AB17-22F35BB5C7C3}"/>
              </a:ext>
            </a:extLst>
          </p:cNvPr>
          <p:cNvSpPr/>
          <p:nvPr/>
        </p:nvSpPr>
        <p:spPr>
          <a:xfrm>
            <a:off x="7032135" y="109534"/>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809085" y="4333809"/>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79751" y="17397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7531369" y="506926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pic>
        <p:nvPicPr>
          <p:cNvPr id="11" name="Picture 10">
            <a:extLst>
              <a:ext uri="{FF2B5EF4-FFF2-40B4-BE49-F238E27FC236}">
                <a16:creationId xmlns:a16="http://schemas.microsoft.com/office/drawing/2014/main" id="{11F40D3C-E570-9EDE-1C6D-87A256789ED9}"/>
              </a:ext>
            </a:extLst>
          </p:cNvPr>
          <p:cNvPicPr>
            <a:picLocks noChangeAspect="1"/>
          </p:cNvPicPr>
          <p:nvPr/>
        </p:nvPicPr>
        <p:blipFill>
          <a:blip r:embed="rId3"/>
          <a:stretch>
            <a:fillRect/>
          </a:stretch>
        </p:blipFill>
        <p:spPr>
          <a:xfrm>
            <a:off x="7247169" y="253534"/>
            <a:ext cx="3683035" cy="822645"/>
          </a:xfrm>
          <a:prstGeom prst="rect">
            <a:avLst/>
          </a:prstGeom>
        </p:spPr>
      </p:pic>
      <p:pic>
        <p:nvPicPr>
          <p:cNvPr id="13" name="Picture 12">
            <a:extLst>
              <a:ext uri="{FF2B5EF4-FFF2-40B4-BE49-F238E27FC236}">
                <a16:creationId xmlns:a16="http://schemas.microsoft.com/office/drawing/2014/main" id="{89C2A35C-749F-4B45-9A04-8127D5AE9A49}"/>
              </a:ext>
            </a:extLst>
          </p:cNvPr>
          <p:cNvPicPr>
            <a:picLocks noChangeAspect="1"/>
          </p:cNvPicPr>
          <p:nvPr/>
        </p:nvPicPr>
        <p:blipFill>
          <a:blip r:embed="rId4"/>
          <a:stretch>
            <a:fillRect/>
          </a:stretch>
        </p:blipFill>
        <p:spPr>
          <a:xfrm>
            <a:off x="7320135" y="1129496"/>
            <a:ext cx="3528393" cy="482387"/>
          </a:xfrm>
          <a:prstGeom prst="rect">
            <a:avLst/>
          </a:prstGeom>
        </p:spPr>
      </p:pic>
      <p:pic>
        <p:nvPicPr>
          <p:cNvPr id="18" name="Picture 17">
            <a:extLst>
              <a:ext uri="{FF2B5EF4-FFF2-40B4-BE49-F238E27FC236}">
                <a16:creationId xmlns:a16="http://schemas.microsoft.com/office/drawing/2014/main" id="{79E0F187-A26C-47A3-92FE-4BD86E3A9083}"/>
              </a:ext>
            </a:extLst>
          </p:cNvPr>
          <p:cNvPicPr>
            <a:picLocks noChangeAspect="1"/>
          </p:cNvPicPr>
          <p:nvPr/>
        </p:nvPicPr>
        <p:blipFill>
          <a:blip r:embed="rId5"/>
          <a:stretch>
            <a:fillRect/>
          </a:stretch>
        </p:blipFill>
        <p:spPr>
          <a:xfrm>
            <a:off x="6121633" y="1937051"/>
            <a:ext cx="1238363" cy="2068013"/>
          </a:xfrm>
          <a:prstGeom prst="rect">
            <a:avLst/>
          </a:prstGeom>
        </p:spPr>
      </p:pic>
      <p:pic>
        <p:nvPicPr>
          <p:cNvPr id="22" name="Picture 21">
            <a:extLst>
              <a:ext uri="{FF2B5EF4-FFF2-40B4-BE49-F238E27FC236}">
                <a16:creationId xmlns:a16="http://schemas.microsoft.com/office/drawing/2014/main" id="{0F003780-B357-9E7E-D91A-8B422F668CAB}"/>
              </a:ext>
            </a:extLst>
          </p:cNvPr>
          <p:cNvPicPr>
            <a:picLocks noChangeAspect="1"/>
          </p:cNvPicPr>
          <p:nvPr/>
        </p:nvPicPr>
        <p:blipFill>
          <a:blip r:embed="rId6"/>
          <a:stretch>
            <a:fillRect/>
          </a:stretch>
        </p:blipFill>
        <p:spPr>
          <a:xfrm>
            <a:off x="7504068" y="1944185"/>
            <a:ext cx="1549371" cy="418929"/>
          </a:xfrm>
          <a:prstGeom prst="rect">
            <a:avLst/>
          </a:prstGeom>
        </p:spPr>
      </p:pic>
      <p:pic>
        <p:nvPicPr>
          <p:cNvPr id="26" name="Picture 25">
            <a:extLst>
              <a:ext uri="{FF2B5EF4-FFF2-40B4-BE49-F238E27FC236}">
                <a16:creationId xmlns:a16="http://schemas.microsoft.com/office/drawing/2014/main" id="{135A458F-364F-A7F4-76CB-8352FF9C200D}"/>
              </a:ext>
            </a:extLst>
          </p:cNvPr>
          <p:cNvPicPr>
            <a:picLocks noChangeAspect="1"/>
          </p:cNvPicPr>
          <p:nvPr/>
        </p:nvPicPr>
        <p:blipFill>
          <a:blip r:embed="rId7"/>
          <a:stretch>
            <a:fillRect/>
          </a:stretch>
        </p:blipFill>
        <p:spPr>
          <a:xfrm>
            <a:off x="7504068" y="2502855"/>
            <a:ext cx="1533896" cy="1577477"/>
          </a:xfrm>
          <a:prstGeom prst="rect">
            <a:avLst/>
          </a:prstGeom>
        </p:spPr>
      </p:pic>
      <p:pic>
        <p:nvPicPr>
          <p:cNvPr id="31" name="Picture 30">
            <a:extLst>
              <a:ext uri="{FF2B5EF4-FFF2-40B4-BE49-F238E27FC236}">
                <a16:creationId xmlns:a16="http://schemas.microsoft.com/office/drawing/2014/main" id="{330ECEC9-18CB-58D2-E628-8267165DDC6F}"/>
              </a:ext>
            </a:extLst>
          </p:cNvPr>
          <p:cNvPicPr>
            <a:picLocks noChangeAspect="1"/>
          </p:cNvPicPr>
          <p:nvPr/>
        </p:nvPicPr>
        <p:blipFill>
          <a:blip r:embed="rId8"/>
          <a:stretch>
            <a:fillRect/>
          </a:stretch>
        </p:blipFill>
        <p:spPr>
          <a:xfrm>
            <a:off x="9104162" y="1928192"/>
            <a:ext cx="2724909" cy="2167774"/>
          </a:xfrm>
          <a:prstGeom prst="rect">
            <a:avLst/>
          </a:prstGeom>
        </p:spPr>
      </p:pic>
      <p:pic>
        <p:nvPicPr>
          <p:cNvPr id="33" name="Picture 32">
            <a:extLst>
              <a:ext uri="{FF2B5EF4-FFF2-40B4-BE49-F238E27FC236}">
                <a16:creationId xmlns:a16="http://schemas.microsoft.com/office/drawing/2014/main" id="{09E783D3-578B-1C28-0DB2-EC9CEFF93B6C}"/>
              </a:ext>
            </a:extLst>
          </p:cNvPr>
          <p:cNvPicPr>
            <a:picLocks noChangeAspect="1"/>
          </p:cNvPicPr>
          <p:nvPr/>
        </p:nvPicPr>
        <p:blipFill>
          <a:blip r:embed="rId9"/>
          <a:stretch>
            <a:fillRect/>
          </a:stretch>
        </p:blipFill>
        <p:spPr>
          <a:xfrm>
            <a:off x="8017790" y="4497161"/>
            <a:ext cx="1894634" cy="399111"/>
          </a:xfrm>
          <a:prstGeom prst="rect">
            <a:avLst/>
          </a:prstGeom>
        </p:spPr>
      </p:pic>
      <p:pic>
        <p:nvPicPr>
          <p:cNvPr id="40" name="Picture 39">
            <a:extLst>
              <a:ext uri="{FF2B5EF4-FFF2-40B4-BE49-F238E27FC236}">
                <a16:creationId xmlns:a16="http://schemas.microsoft.com/office/drawing/2014/main" id="{31514E7F-6483-626E-52BF-93C0114A3756}"/>
              </a:ext>
            </a:extLst>
          </p:cNvPr>
          <p:cNvPicPr>
            <a:picLocks noChangeAspect="1"/>
          </p:cNvPicPr>
          <p:nvPr/>
        </p:nvPicPr>
        <p:blipFill>
          <a:blip r:embed="rId10"/>
          <a:stretch>
            <a:fillRect/>
          </a:stretch>
        </p:blipFill>
        <p:spPr>
          <a:xfrm>
            <a:off x="7729703" y="5245909"/>
            <a:ext cx="2736913" cy="285786"/>
          </a:xfrm>
          <a:prstGeom prst="rect">
            <a:avLst/>
          </a:prstGeom>
        </p:spPr>
      </p:pic>
      <p:pic>
        <p:nvPicPr>
          <p:cNvPr id="42" name="Picture 41">
            <a:extLst>
              <a:ext uri="{FF2B5EF4-FFF2-40B4-BE49-F238E27FC236}">
                <a16:creationId xmlns:a16="http://schemas.microsoft.com/office/drawing/2014/main" id="{AC13A714-9723-2498-B312-EE5F4F9DB626}"/>
              </a:ext>
            </a:extLst>
          </p:cNvPr>
          <p:cNvPicPr>
            <a:picLocks noChangeAspect="1"/>
          </p:cNvPicPr>
          <p:nvPr/>
        </p:nvPicPr>
        <p:blipFill>
          <a:blip r:embed="rId11"/>
          <a:stretch>
            <a:fillRect/>
          </a:stretch>
        </p:blipFill>
        <p:spPr>
          <a:xfrm>
            <a:off x="7021492" y="5558127"/>
            <a:ext cx="3827035" cy="365996"/>
          </a:xfrm>
          <a:prstGeom prst="rect">
            <a:avLst/>
          </a:prstGeom>
        </p:spPr>
      </p:pic>
      <p:pic>
        <p:nvPicPr>
          <p:cNvPr id="44" name="Picture 43">
            <a:extLst>
              <a:ext uri="{FF2B5EF4-FFF2-40B4-BE49-F238E27FC236}">
                <a16:creationId xmlns:a16="http://schemas.microsoft.com/office/drawing/2014/main" id="{13827482-8861-4D97-7B02-A65C18966B24}"/>
              </a:ext>
            </a:extLst>
          </p:cNvPr>
          <p:cNvPicPr>
            <a:picLocks noChangeAspect="1"/>
          </p:cNvPicPr>
          <p:nvPr/>
        </p:nvPicPr>
        <p:blipFill>
          <a:blip r:embed="rId12"/>
          <a:stretch>
            <a:fillRect/>
          </a:stretch>
        </p:blipFill>
        <p:spPr>
          <a:xfrm>
            <a:off x="6816080" y="5966948"/>
            <a:ext cx="4213153" cy="365997"/>
          </a:xfrm>
          <a:prstGeom prst="rect">
            <a:avLst/>
          </a:prstGeom>
        </p:spPr>
      </p:pic>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sp>
        <p:nvSpPr>
          <p:cNvPr id="63" name="Oval 62">
            <a:extLst>
              <a:ext uri="{FF2B5EF4-FFF2-40B4-BE49-F238E27FC236}">
                <a16:creationId xmlns:a16="http://schemas.microsoft.com/office/drawing/2014/main" id="{BBB7E310-5744-44CD-9D4B-B79E10657BBC}"/>
              </a:ext>
            </a:extLst>
          </p:cNvPr>
          <p:cNvSpPr/>
          <p:nvPr/>
        </p:nvSpPr>
        <p:spPr>
          <a:xfrm>
            <a:off x="6011429" y="860220"/>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67" name="Oval 66">
            <a:extLst>
              <a:ext uri="{FF2B5EF4-FFF2-40B4-BE49-F238E27FC236}">
                <a16:creationId xmlns:a16="http://schemas.microsoft.com/office/drawing/2014/main" id="{B2C9F3D2-C317-4CBA-81AC-EA9F4FFFE359}"/>
              </a:ext>
            </a:extLst>
          </p:cNvPr>
          <p:cNvSpPr/>
          <p:nvPr/>
        </p:nvSpPr>
        <p:spPr>
          <a:xfrm>
            <a:off x="7907464" y="1848181"/>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80" name="Oval 79">
            <a:extLst>
              <a:ext uri="{FF2B5EF4-FFF2-40B4-BE49-F238E27FC236}">
                <a16:creationId xmlns:a16="http://schemas.microsoft.com/office/drawing/2014/main" id="{C50761B1-1B75-4004-9D23-2B51C0ECF96A}"/>
              </a:ext>
            </a:extLst>
          </p:cNvPr>
          <p:cNvSpPr/>
          <p:nvPr/>
        </p:nvSpPr>
        <p:spPr>
          <a:xfrm>
            <a:off x="7116468" y="4029827"/>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83" name="Group 82">
            <a:extLst>
              <a:ext uri="{FF2B5EF4-FFF2-40B4-BE49-F238E27FC236}">
                <a16:creationId xmlns:a16="http://schemas.microsoft.com/office/drawing/2014/main" id="{9176D75B-05EA-4B19-B6D3-B418F14B0ADD}"/>
              </a:ext>
            </a:extLst>
          </p:cNvPr>
          <p:cNvGrpSpPr/>
          <p:nvPr/>
        </p:nvGrpSpPr>
        <p:grpSpPr>
          <a:xfrm>
            <a:off x="7777216" y="6453336"/>
            <a:ext cx="1925923" cy="351360"/>
            <a:chOff x="8120630" y="6390008"/>
            <a:chExt cx="1721112"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2"/>
            <a:stretch>
              <a:fillRect/>
            </a:stretch>
          </p:blipFill>
          <p:spPr>
            <a:xfrm>
              <a:off x="8301903" y="6528412"/>
              <a:ext cx="1539839" cy="212956"/>
            </a:xfrm>
            <a:prstGeom prst="rect">
              <a:avLst/>
            </a:prstGeom>
          </p:spPr>
        </p:pic>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pic>
        <p:nvPicPr>
          <p:cNvPr id="4" name="Picture 3">
            <a:extLst>
              <a:ext uri="{FF2B5EF4-FFF2-40B4-BE49-F238E27FC236}">
                <a16:creationId xmlns:a16="http://schemas.microsoft.com/office/drawing/2014/main" id="{EF153A15-817A-5F66-1C83-97C0F49EFFF2}"/>
              </a:ext>
            </a:extLst>
          </p:cNvPr>
          <p:cNvPicPr>
            <a:picLocks noChangeAspect="1"/>
          </p:cNvPicPr>
          <p:nvPr/>
        </p:nvPicPr>
        <p:blipFill>
          <a:blip r:embed="rId3"/>
          <a:stretch>
            <a:fillRect/>
          </a:stretch>
        </p:blipFill>
        <p:spPr>
          <a:xfrm>
            <a:off x="6254835" y="1060954"/>
            <a:ext cx="5466944" cy="245862"/>
          </a:xfrm>
          <a:prstGeom prst="rect">
            <a:avLst/>
          </a:prstGeom>
        </p:spPr>
      </p:pic>
      <p:pic>
        <p:nvPicPr>
          <p:cNvPr id="7" name="Picture 6">
            <a:extLst>
              <a:ext uri="{FF2B5EF4-FFF2-40B4-BE49-F238E27FC236}">
                <a16:creationId xmlns:a16="http://schemas.microsoft.com/office/drawing/2014/main" id="{8751FB23-B696-0A99-C509-8FCC1D3C7855}"/>
              </a:ext>
            </a:extLst>
          </p:cNvPr>
          <p:cNvPicPr>
            <a:picLocks noChangeAspect="1"/>
          </p:cNvPicPr>
          <p:nvPr/>
        </p:nvPicPr>
        <p:blipFill>
          <a:blip r:embed="rId4"/>
          <a:stretch>
            <a:fillRect/>
          </a:stretch>
        </p:blipFill>
        <p:spPr>
          <a:xfrm>
            <a:off x="7234099" y="1339241"/>
            <a:ext cx="2548133" cy="407090"/>
          </a:xfrm>
          <a:prstGeom prst="rect">
            <a:avLst/>
          </a:prstGeom>
        </p:spPr>
      </p:pic>
      <p:pic>
        <p:nvPicPr>
          <p:cNvPr id="9" name="Picture 8">
            <a:extLst>
              <a:ext uri="{FF2B5EF4-FFF2-40B4-BE49-F238E27FC236}">
                <a16:creationId xmlns:a16="http://schemas.microsoft.com/office/drawing/2014/main" id="{9305825B-FB44-3052-A947-3B492FB2499F}"/>
              </a:ext>
            </a:extLst>
          </p:cNvPr>
          <p:cNvPicPr>
            <a:picLocks noChangeAspect="1"/>
          </p:cNvPicPr>
          <p:nvPr/>
        </p:nvPicPr>
        <p:blipFill>
          <a:blip r:embed="rId5"/>
          <a:stretch>
            <a:fillRect/>
          </a:stretch>
        </p:blipFill>
        <p:spPr>
          <a:xfrm>
            <a:off x="8126048" y="2022636"/>
            <a:ext cx="1595393" cy="183793"/>
          </a:xfrm>
          <a:prstGeom prst="rect">
            <a:avLst/>
          </a:prstGeom>
        </p:spPr>
      </p:pic>
      <p:pic>
        <p:nvPicPr>
          <p:cNvPr id="11" name="Picture 10">
            <a:extLst>
              <a:ext uri="{FF2B5EF4-FFF2-40B4-BE49-F238E27FC236}">
                <a16:creationId xmlns:a16="http://schemas.microsoft.com/office/drawing/2014/main" id="{469227B6-3C4D-DD6A-B670-BEB563079460}"/>
              </a:ext>
            </a:extLst>
          </p:cNvPr>
          <p:cNvPicPr>
            <a:picLocks noChangeAspect="1"/>
          </p:cNvPicPr>
          <p:nvPr/>
        </p:nvPicPr>
        <p:blipFill>
          <a:blip r:embed="rId6"/>
          <a:stretch>
            <a:fillRect/>
          </a:stretch>
        </p:blipFill>
        <p:spPr>
          <a:xfrm>
            <a:off x="8051464" y="2268411"/>
            <a:ext cx="1765525" cy="273069"/>
          </a:xfrm>
          <a:prstGeom prst="rect">
            <a:avLst/>
          </a:prstGeom>
        </p:spPr>
      </p:pic>
      <p:pic>
        <p:nvPicPr>
          <p:cNvPr id="13" name="Picture 12">
            <a:extLst>
              <a:ext uri="{FF2B5EF4-FFF2-40B4-BE49-F238E27FC236}">
                <a16:creationId xmlns:a16="http://schemas.microsoft.com/office/drawing/2014/main" id="{2A2F2187-DFB5-266B-BF34-D5229B57C624}"/>
              </a:ext>
            </a:extLst>
          </p:cNvPr>
          <p:cNvPicPr>
            <a:picLocks noChangeAspect="1"/>
          </p:cNvPicPr>
          <p:nvPr/>
        </p:nvPicPr>
        <p:blipFill>
          <a:blip r:embed="rId7"/>
          <a:stretch>
            <a:fillRect/>
          </a:stretch>
        </p:blipFill>
        <p:spPr>
          <a:xfrm>
            <a:off x="6378971" y="2716290"/>
            <a:ext cx="5267274" cy="1264718"/>
          </a:xfrm>
          <a:prstGeom prst="rect">
            <a:avLst/>
          </a:prstGeom>
        </p:spPr>
      </p:pic>
      <p:pic>
        <p:nvPicPr>
          <p:cNvPr id="15" name="Picture 14">
            <a:extLst>
              <a:ext uri="{FF2B5EF4-FFF2-40B4-BE49-F238E27FC236}">
                <a16:creationId xmlns:a16="http://schemas.microsoft.com/office/drawing/2014/main" id="{B5A916DC-FF33-B60E-43E3-2C518207ADD0}"/>
              </a:ext>
            </a:extLst>
          </p:cNvPr>
          <p:cNvPicPr>
            <a:picLocks noChangeAspect="1"/>
          </p:cNvPicPr>
          <p:nvPr/>
        </p:nvPicPr>
        <p:blipFill>
          <a:blip r:embed="rId8"/>
          <a:stretch>
            <a:fillRect/>
          </a:stretch>
        </p:blipFill>
        <p:spPr>
          <a:xfrm>
            <a:off x="7357856" y="4140348"/>
            <a:ext cx="3312657" cy="2202467"/>
          </a:xfrm>
          <a:prstGeom prst="rect">
            <a:avLst/>
          </a:prstGeom>
        </p:spPr>
      </p:pic>
      <p:pic>
        <p:nvPicPr>
          <p:cNvPr id="17" name="Picture 16">
            <a:extLst>
              <a:ext uri="{FF2B5EF4-FFF2-40B4-BE49-F238E27FC236}">
                <a16:creationId xmlns:a16="http://schemas.microsoft.com/office/drawing/2014/main" id="{C321013F-DE4D-8E2D-8DFC-443055117C03}"/>
              </a:ext>
            </a:extLst>
          </p:cNvPr>
          <p:cNvPicPr>
            <a:picLocks noChangeAspect="1"/>
          </p:cNvPicPr>
          <p:nvPr/>
        </p:nvPicPr>
        <p:blipFill>
          <a:blip r:embed="rId9"/>
          <a:stretch>
            <a:fillRect/>
          </a:stretch>
        </p:blipFill>
        <p:spPr>
          <a:xfrm>
            <a:off x="8051464" y="6553176"/>
            <a:ext cx="1964879" cy="281964"/>
          </a:xfrm>
          <a:prstGeom prst="rect">
            <a:avLst/>
          </a:prstGeom>
        </p:spPr>
      </p:pic>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pic>
        <p:nvPicPr>
          <p:cNvPr id="7" name="Picture 6">
            <a:extLst>
              <a:ext uri="{FF2B5EF4-FFF2-40B4-BE49-F238E27FC236}">
                <a16:creationId xmlns:a16="http://schemas.microsoft.com/office/drawing/2014/main" id="{0458DD68-6E19-727D-C645-51C33F028D7F}"/>
              </a:ext>
            </a:extLst>
          </p:cNvPr>
          <p:cNvPicPr>
            <a:picLocks noChangeAspect="1"/>
          </p:cNvPicPr>
          <p:nvPr/>
        </p:nvPicPr>
        <p:blipFill>
          <a:blip r:embed="rId3"/>
          <a:stretch>
            <a:fillRect/>
          </a:stretch>
        </p:blipFill>
        <p:spPr>
          <a:xfrm>
            <a:off x="8103493" y="336517"/>
            <a:ext cx="2822212" cy="932244"/>
          </a:xfrm>
          <a:prstGeom prst="rect">
            <a:avLst/>
          </a:prstGeom>
        </p:spPr>
      </p:pic>
      <p:pic>
        <p:nvPicPr>
          <p:cNvPr id="9" name="Picture 8">
            <a:extLst>
              <a:ext uri="{FF2B5EF4-FFF2-40B4-BE49-F238E27FC236}">
                <a16:creationId xmlns:a16="http://schemas.microsoft.com/office/drawing/2014/main" id="{C926AF2C-62D6-7F7F-0B06-89AA401C93FC}"/>
              </a:ext>
            </a:extLst>
          </p:cNvPr>
          <p:cNvPicPr>
            <a:picLocks noChangeAspect="1"/>
          </p:cNvPicPr>
          <p:nvPr/>
        </p:nvPicPr>
        <p:blipFill>
          <a:blip r:embed="rId4"/>
          <a:stretch>
            <a:fillRect/>
          </a:stretch>
        </p:blipFill>
        <p:spPr>
          <a:xfrm>
            <a:off x="8178446" y="1781278"/>
            <a:ext cx="2758679" cy="2530059"/>
          </a:xfrm>
          <a:prstGeom prst="rect">
            <a:avLst/>
          </a:prstGeom>
        </p:spPr>
      </p:pic>
      <p:pic>
        <p:nvPicPr>
          <p:cNvPr id="12" name="Picture 11">
            <a:extLst>
              <a:ext uri="{FF2B5EF4-FFF2-40B4-BE49-F238E27FC236}">
                <a16:creationId xmlns:a16="http://schemas.microsoft.com/office/drawing/2014/main" id="{D7A845B3-E963-89D4-3E50-BF3204163BB5}"/>
              </a:ext>
            </a:extLst>
          </p:cNvPr>
          <p:cNvPicPr>
            <a:picLocks noChangeAspect="1"/>
          </p:cNvPicPr>
          <p:nvPr/>
        </p:nvPicPr>
        <p:blipFill>
          <a:blip r:embed="rId5"/>
          <a:stretch>
            <a:fillRect/>
          </a:stretch>
        </p:blipFill>
        <p:spPr>
          <a:xfrm>
            <a:off x="8076068" y="4619785"/>
            <a:ext cx="3144735" cy="2198532"/>
          </a:xfrm>
          <a:prstGeom prst="rect">
            <a:avLst/>
          </a:prstGeom>
        </p:spPr>
      </p:pic>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pic>
        <p:nvPicPr>
          <p:cNvPr id="5" name="Picture 4">
            <a:extLst>
              <a:ext uri="{FF2B5EF4-FFF2-40B4-BE49-F238E27FC236}">
                <a16:creationId xmlns:a16="http://schemas.microsoft.com/office/drawing/2014/main" id="{37DCF008-FC62-1010-8318-2AB8D5C38978}"/>
              </a:ext>
            </a:extLst>
          </p:cNvPr>
          <p:cNvPicPr>
            <a:picLocks noChangeAspect="1"/>
          </p:cNvPicPr>
          <p:nvPr/>
        </p:nvPicPr>
        <p:blipFill>
          <a:blip r:embed="rId3"/>
          <a:stretch>
            <a:fillRect/>
          </a:stretch>
        </p:blipFill>
        <p:spPr>
          <a:xfrm>
            <a:off x="7995008" y="1595248"/>
            <a:ext cx="3869282" cy="643080"/>
          </a:xfrm>
          <a:prstGeom prst="rect">
            <a:avLst/>
          </a:prstGeom>
        </p:spPr>
      </p:pic>
      <p:pic>
        <p:nvPicPr>
          <p:cNvPr id="7" name="Picture 6">
            <a:extLst>
              <a:ext uri="{FF2B5EF4-FFF2-40B4-BE49-F238E27FC236}">
                <a16:creationId xmlns:a16="http://schemas.microsoft.com/office/drawing/2014/main" id="{0FE5BD42-AAEA-05F7-2B2F-9E7932A456C2}"/>
              </a:ext>
            </a:extLst>
          </p:cNvPr>
          <p:cNvPicPr>
            <a:picLocks noChangeAspect="1"/>
          </p:cNvPicPr>
          <p:nvPr/>
        </p:nvPicPr>
        <p:blipFill>
          <a:blip r:embed="rId4"/>
          <a:stretch>
            <a:fillRect/>
          </a:stretch>
        </p:blipFill>
        <p:spPr>
          <a:xfrm>
            <a:off x="8688288" y="2837716"/>
            <a:ext cx="2606266" cy="1562235"/>
          </a:xfrm>
          <a:prstGeom prst="rect">
            <a:avLst/>
          </a:prstGeom>
        </p:spPr>
      </p:pic>
      <p:pic>
        <p:nvPicPr>
          <p:cNvPr id="9" name="Picture 8">
            <a:extLst>
              <a:ext uri="{FF2B5EF4-FFF2-40B4-BE49-F238E27FC236}">
                <a16:creationId xmlns:a16="http://schemas.microsoft.com/office/drawing/2014/main" id="{5DE72B55-723F-0EC8-8D94-F9859B619434}"/>
              </a:ext>
            </a:extLst>
          </p:cNvPr>
          <p:cNvPicPr>
            <a:picLocks noChangeAspect="1"/>
          </p:cNvPicPr>
          <p:nvPr/>
        </p:nvPicPr>
        <p:blipFill>
          <a:blip r:embed="rId5"/>
          <a:stretch>
            <a:fillRect/>
          </a:stretch>
        </p:blipFill>
        <p:spPr>
          <a:xfrm>
            <a:off x="9060689" y="5119440"/>
            <a:ext cx="2019475" cy="228620"/>
          </a:xfrm>
          <a:prstGeom prst="rect">
            <a:avLst/>
          </a:prstGeom>
        </p:spPr>
      </p:pic>
      <p:pic>
        <p:nvPicPr>
          <p:cNvPr id="11" name="Picture 10">
            <a:extLst>
              <a:ext uri="{FF2B5EF4-FFF2-40B4-BE49-F238E27FC236}">
                <a16:creationId xmlns:a16="http://schemas.microsoft.com/office/drawing/2014/main" id="{290109AF-162C-0151-5CBC-CA49E9553470}"/>
              </a:ext>
            </a:extLst>
          </p:cNvPr>
          <p:cNvPicPr>
            <a:picLocks noChangeAspect="1"/>
          </p:cNvPicPr>
          <p:nvPr/>
        </p:nvPicPr>
        <p:blipFill>
          <a:blip r:embed="rId6"/>
          <a:stretch>
            <a:fillRect/>
          </a:stretch>
        </p:blipFill>
        <p:spPr>
          <a:xfrm>
            <a:off x="8234052" y="5787075"/>
            <a:ext cx="3391194" cy="480102"/>
          </a:xfrm>
          <a:prstGeom prst="rect">
            <a:avLst/>
          </a:prstGeom>
        </p:spPr>
      </p:pic>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31fa4da7-ec37-47f4-9a31-fa58fa1a2f22"/>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31311</TotalTime>
  <Words>3762</Words>
  <Application>Microsoft Office PowerPoint</Application>
  <PresentationFormat>Widescreen</PresentationFormat>
  <Paragraphs>501</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Rakesh Behera</cp:lastModifiedBy>
  <cp:revision>103</cp:revision>
  <cp:lastPrinted>2000-01-01T00:00:00Z</cp:lastPrinted>
  <dcterms:created xsi:type="dcterms:W3CDTF">2022-01-15T17:28:45Z</dcterms:created>
  <dcterms:modified xsi:type="dcterms:W3CDTF">2022-09-13T22:02:52Z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